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ложен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ложение 3_2 с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ложение 3_1 с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Raisa</dc:creator>
  <cp:lastModifiedBy>Пользователь</cp:lastModifiedBy>
  <cp:revision>2</cp:revision>
  <dcterms:modified xsi:type="dcterms:W3CDTF">2022-02-10T03:02:41Z</dcterms:modified>
</cp:coreProperties>
</file>